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5"/>
  </p:notesMasterIdLst>
  <p:sldIdLst>
    <p:sldId id="273" r:id="rId2"/>
    <p:sldId id="360" r:id="rId3"/>
    <p:sldId id="276" r:id="rId4"/>
    <p:sldId id="362" r:id="rId5"/>
    <p:sldId id="370" r:id="rId6"/>
    <p:sldId id="278" r:id="rId7"/>
    <p:sldId id="279" r:id="rId8"/>
    <p:sldId id="280" r:id="rId9"/>
    <p:sldId id="295" r:id="rId10"/>
    <p:sldId id="302" r:id="rId11"/>
    <p:sldId id="307" r:id="rId12"/>
    <p:sldId id="312" r:id="rId13"/>
    <p:sldId id="321" r:id="rId14"/>
    <p:sldId id="327" r:id="rId15"/>
    <p:sldId id="328" r:id="rId16"/>
    <p:sldId id="339" r:id="rId17"/>
    <p:sldId id="345" r:id="rId18"/>
    <p:sldId id="349" r:id="rId19"/>
    <p:sldId id="354" r:id="rId20"/>
    <p:sldId id="361" r:id="rId21"/>
    <p:sldId id="281" r:id="rId22"/>
    <p:sldId id="296" r:id="rId23"/>
    <p:sldId id="303" r:id="rId24"/>
    <p:sldId id="308" r:id="rId25"/>
    <p:sldId id="313" r:id="rId26"/>
    <p:sldId id="326" r:id="rId27"/>
    <p:sldId id="337" r:id="rId28"/>
    <p:sldId id="338" r:id="rId29"/>
    <p:sldId id="344" r:id="rId30"/>
    <p:sldId id="352" r:id="rId31"/>
    <p:sldId id="358" r:id="rId32"/>
    <p:sldId id="363" r:id="rId33"/>
    <p:sldId id="284" r:id="rId34"/>
    <p:sldId id="299" r:id="rId35"/>
    <p:sldId id="316" r:id="rId36"/>
    <p:sldId id="364" r:id="rId37"/>
    <p:sldId id="282" r:id="rId38"/>
    <p:sldId id="297" r:id="rId39"/>
    <p:sldId id="304" r:id="rId40"/>
    <p:sldId id="314" r:id="rId41"/>
    <p:sldId id="365" r:id="rId42"/>
    <p:sldId id="283" r:id="rId43"/>
    <p:sldId id="292" r:id="rId44"/>
    <p:sldId id="298" r:id="rId45"/>
    <p:sldId id="309" r:id="rId46"/>
    <p:sldId id="315" r:id="rId47"/>
    <p:sldId id="323" r:id="rId48"/>
    <p:sldId id="331" r:id="rId49"/>
    <p:sldId id="332" r:id="rId50"/>
    <p:sldId id="341" r:id="rId51"/>
    <p:sldId id="347" r:id="rId52"/>
    <p:sldId id="351" r:id="rId53"/>
    <p:sldId id="356" r:id="rId54"/>
    <p:sldId id="367" r:id="rId55"/>
    <p:sldId id="286" r:id="rId56"/>
    <p:sldId id="300" r:id="rId57"/>
    <p:sldId id="368" r:id="rId58"/>
    <p:sldId id="293" r:id="rId59"/>
    <p:sldId id="310" r:id="rId60"/>
    <p:sldId id="322" r:id="rId61"/>
    <p:sldId id="329" r:id="rId62"/>
    <p:sldId id="330" r:id="rId63"/>
    <p:sldId id="340" r:id="rId64"/>
    <p:sldId id="346" r:id="rId65"/>
    <p:sldId id="350" r:id="rId66"/>
    <p:sldId id="355" r:id="rId67"/>
    <p:sldId id="369" r:id="rId68"/>
    <p:sldId id="325" r:id="rId69"/>
    <p:sldId id="335" r:id="rId70"/>
    <p:sldId id="336" r:id="rId71"/>
    <p:sldId id="343" r:id="rId72"/>
    <p:sldId id="348" r:id="rId73"/>
    <p:sldId id="357" r:id="rId7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0EED65-565B-42D2-ADAD-C92CD05D105D}" v="11" dt="2025-10-20T15:03:57.3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209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6208-2B64-4FC3-BDA9-B6B60CCB4EA0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11DB2-73E6-4805-BF47-E7863E6D6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89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Have them try two prompts’</a:t>
            </a:r>
          </a:p>
          <a:p>
            <a:pPr marL="228600" indent="-228600">
              <a:buAutoNum type="arabicPeriod"/>
            </a:pPr>
            <a:r>
              <a:rPr lang="en-US" dirty="0"/>
              <a:t>‘What is Prompt Engineering?’</a:t>
            </a:r>
          </a:p>
          <a:p>
            <a:pPr marL="228600" indent="-228600">
              <a:buAutoNum type="arabicPeriod"/>
            </a:pPr>
            <a:r>
              <a:rPr lang="en-US" dirty="0"/>
              <a:t>‘Explain ‘Prompt Engineering’ in detail </a:t>
            </a:r>
          </a:p>
          <a:p>
            <a:pPr marL="228600" indent="-228600">
              <a:buAutoNum type="arabicPeriod"/>
            </a:pPr>
            <a:r>
              <a:rPr lang="en-US" dirty="0"/>
              <a:t>Compare the results,</a:t>
            </a:r>
            <a:br>
              <a:rPr lang="en-US" dirty="0"/>
            </a:br>
            <a:r>
              <a:rPr lang="en-US" dirty="0"/>
              <a:t>see if it uses the term ‘prompt engineering is an ART, ask it to </a:t>
            </a:r>
            <a:r>
              <a:rPr lang="en-US"/>
              <a:t>explain why!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42BE73-B469-4077-9858-9D972A1FB40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310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debate or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Group or individual proposals.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Marketing 🛒. Provide simple real-world illustration.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why businesses adopt AI in Marketing 🛒.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risks and ethical issues for Marketing 🛒.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enter prompt in chatbot and compare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highlight strengths and weaknesses.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discussion or debate.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design proposals individually or in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HR 👥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objectives clearly to students.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critique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debate or discussion.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Group or individual proposals.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HR 👥. Provide simple real-world illustration.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why businesses adopt AI in HR 👥.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Highlight risks and ethical issues for HR 👥.</a:t>
            </a:r>
            <a:r>
              <a:rPr lang="en-US" dirty="0"/>
              <a:t> </a:t>
            </a:r>
            <a:r>
              <a:rPr lang="en-US"/>
              <a:t>Last slide viewed </a:t>
            </a:r>
            <a:r>
              <a:rPr lang="en-US" dirty="0"/>
              <a:t>in </a:t>
            </a:r>
            <a:r>
              <a:rPr lang="en-US"/>
              <a:t>10/20/25 class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enter prompt in chatbot and compare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discussion or debate.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design proposals individually or in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should know they are moving deeper into applied business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MIS 💻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Group or individual proposals.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Accounting 📊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dirty="0"/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critique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Group or individual proposals.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Finance 💰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Humans must check accuracy.</a:t>
            </a:r>
            <a:r>
              <a:rPr lang="en-US" dirty="0"/>
              <a:t>  Or develop a suite of tests to do so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 we discuss following uses of AI, consider which ones will be most impactful to business</a:t>
            </a:r>
            <a:r>
              <a:rPr lang="en-US"/>
              <a:t>, society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11DB2-73E6-4805-BF47-E7863E6D675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2199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Prompt debate or discussion.</a:t>
            </a:r>
            <a:r>
              <a:rPr lang="en-US" dirty="0"/>
              <a:t>  Reliable enough for what?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Group or individual proposals.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Finance 💰. Provide simple real-world illustration.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why businesses adopt AI in Finance 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risks and ethical issues for Finance 💰.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enter prompt in chatbot and compare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highlight strengths and weaknesses.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discussion or debate.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design proposals individually or in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Economics 📈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Is the content ‘new’ or is it a mashup? What happens when humans get involved-then is there creation of ‘new’ content?</a:t>
            </a:r>
            <a:br>
              <a:rPr lang="en-US" dirty="0"/>
            </a:br>
            <a:r>
              <a:rPr lang="en-US" dirty="0"/>
              <a:t>Try to copyright AI generated content!</a:t>
            </a:r>
            <a:br>
              <a:rPr lang="en-US" dirty="0"/>
            </a:br>
            <a:r>
              <a:rPr lang="en-US" dirty="0"/>
              <a:t>Per AI:  </a:t>
            </a:r>
            <a:r>
              <a:rPr lang="en-US" b="1" dirty="0"/>
              <a:t>Yes, a person </a:t>
            </a:r>
            <a:r>
              <a:rPr lang="en-US" b="1" i="1" dirty="0"/>
              <a:t>can</a:t>
            </a:r>
            <a:r>
              <a:rPr lang="en-US" b="1" dirty="0"/>
              <a:t> copyright content generated with AI — but only if the human has contributed sufficient original creative authorship in the work.</a:t>
            </a:r>
            <a:r>
              <a:rPr lang="en-US" dirty="0"/>
              <a:t> A purely AI-generated work without meaningful human creative input is </a:t>
            </a:r>
            <a:r>
              <a:rPr lang="en-US" i="1" dirty="0"/>
              <a:t>not</a:t>
            </a:r>
            <a:r>
              <a:rPr lang="en-US" dirty="0"/>
              <a:t> eligible for copyright under current U.S. law.</a:t>
            </a:r>
          </a:p>
          <a:p>
            <a:r>
              <a:rPr lang="en-US" dirty="0"/>
              <a:t>Why does someone want to obtain a copyright? Control, but primarily MONEY</a:t>
            </a:r>
          </a:p>
          <a:p>
            <a:br>
              <a:rPr lang="en-US" dirty="0"/>
            </a:br>
            <a:r>
              <a:rPr dirty="0"/>
              <a:t>Define with examples students can relate to.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Break into groups of 3–4. Share thoughts in class.</a:t>
            </a:r>
            <a:r>
              <a:rPr lang="en-US" dirty="0"/>
              <a:t>  But what happens if AI based customer service is lacking?  Turn-off customers? Risks vs benefits!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Split class into two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Customer Service 💬. Provide simple real-world illustration.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why businesses adopt AI in Customer Service 💬.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risks and ethical issues for Customer Service 💬.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enter prompt in chatbot and compare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highlight strengths and weaknesses.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Prompt discussion or debate.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design proposals individually or in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real-life examples.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Supply Chain 🚚. Provide simple real-world illustration.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why businesses adopt AI in Supply Chain 🚚.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Highlight risks and ethical issues for Supply Chain 🚚.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enter prompt in chatbot and compare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highlight strengths and weaknesses.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design proposals individually or in groups.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Marketing 🛒 benefits from AI. Give simple student-relevant example.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test this live with chatbot. Discuss variation in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Students critique outputs.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lasses.winona.edu/ppaulson/AI/mis112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3BFFA5-C1B1-B427-14AF-BD06265AF9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Business Uses of Generative 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7A93F1-D09B-827D-E338-D6A68C2E00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MIS112-Week 9</a:t>
            </a:r>
          </a:p>
        </p:txBody>
      </p:sp>
    </p:spTree>
    <p:extLst>
      <p:ext uri="{BB962C8B-B14F-4D97-AF65-F5344CB8AC3E}">
        <p14:creationId xmlns:p14="http://schemas.microsoft.com/office/powerpoint/2010/main" val="23393436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Analyze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Compare two AI-generated ad slogans.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Is AI-generated content authentic or misleading?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Create an AI-driven campaign for a product launch.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Examples: Ad campaigns, content creation, personalization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AI in Marketing 🛒?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Efficiency gains.</a:t>
            </a:r>
          </a:p>
          <a:p>
            <a:pPr>
              <a:defRPr sz="2000"/>
            </a:pPr>
            <a:r>
              <a:t>Cost savings.</a:t>
            </a:r>
          </a:p>
          <a:p>
            <a:pPr>
              <a:defRPr sz="2000"/>
            </a:pPr>
            <a:r>
              <a:t>Personalization or optimization.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of AI in Marketing 🛒 ⚠️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Bias or errors in outputs.</a:t>
            </a:r>
          </a:p>
          <a:p>
            <a:pPr>
              <a:defRPr sz="2000"/>
            </a:pPr>
            <a:r>
              <a:t>Ethical or trust issues.</a:t>
            </a:r>
          </a:p>
          <a:p>
            <a:pPr>
              <a:defRPr sz="2000"/>
            </a:pPr>
            <a:r>
              <a:t>Dependence on automation.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'Write two ad slogans for a new sports drink.'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Analyze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lang="en-US" dirty="0"/>
              <a:t>Working in Pairs, </a:t>
            </a:r>
            <a:r>
              <a:rPr dirty="0"/>
              <a:t>C</a:t>
            </a:r>
            <a:r>
              <a:rPr lang="en-US" dirty="0"/>
              <a:t>reate and c</a:t>
            </a:r>
            <a:r>
              <a:rPr dirty="0"/>
              <a:t>ompare two AI-generated slogans. </a:t>
            </a:r>
            <a:endParaRPr lang="en-US" dirty="0"/>
          </a:p>
          <a:p>
            <a:pPr>
              <a:defRPr sz="2000"/>
            </a:pPr>
            <a:r>
              <a:rPr dirty="0"/>
              <a:t>Which is more effective?</a:t>
            </a:r>
            <a:endParaRPr lang="en-US" dirty="0"/>
          </a:p>
          <a:p>
            <a:pPr>
              <a:defRPr sz="2000"/>
            </a:pPr>
            <a:r>
              <a:rPr lang="en-US" dirty="0"/>
              <a:t>How can you improve the slogans?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Is AI-generated content authentic or misleading?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Design an AI-powered campaign for a product launch.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C0BFC-A946-8D84-6C5F-4C2C327399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Monday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77D00-8B33-DBE1-23A2-3CD7D3A9BC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Business Uses of AI</a:t>
            </a:r>
          </a:p>
          <a:p>
            <a:r>
              <a:rPr lang="en-US" dirty="0">
                <a:hlinkClick r:id="rId3"/>
              </a:rPr>
              <a:t>MIS112 AI Assistant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207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61448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drafts job descriptions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Write an employee recognition email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Analyze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Review AI interview questions for fairness</a:t>
            </a:r>
            <a:endParaRPr lang="en-US" dirty="0"/>
          </a:p>
          <a:p>
            <a:pPr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Generate what you think is a fair interview question, ask the AI for feedback</a:t>
            </a:r>
            <a:endParaRPr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Should AI rank candidates?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Propose an AI onboarding assistant.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Examples: Recruitment, resume screening, onboarding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AI in HR 👥?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Efficiency gains.</a:t>
            </a:r>
          </a:p>
          <a:p>
            <a:pPr>
              <a:defRPr sz="2000"/>
            </a:pPr>
            <a:r>
              <a:t>Cost savings.</a:t>
            </a:r>
          </a:p>
          <a:p>
            <a:pPr>
              <a:defRPr sz="2000"/>
            </a:pPr>
            <a:r>
              <a:t>Personalization or optimization.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of AI in HR 👥 ⚠️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Bias or errors in outputs.</a:t>
            </a:r>
          </a:p>
          <a:p>
            <a:pPr>
              <a:defRPr sz="2000"/>
            </a:pPr>
            <a:r>
              <a:t>Ethical or trust issues.</a:t>
            </a:r>
          </a:p>
          <a:p>
            <a:pPr>
              <a:defRPr sz="2000"/>
            </a:pPr>
            <a:r>
              <a:t>Dependence on automation.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Prompt: 'Write three interview questions for a new manager role.'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 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Remember definitions of Generative AI and its role in business.</a:t>
            </a:r>
          </a:p>
          <a:p>
            <a:pPr>
              <a:defRPr sz="2000"/>
            </a:pPr>
            <a:r>
              <a:rPr dirty="0"/>
              <a:t>Understand how Generative AI applies to business functions.</a:t>
            </a:r>
          </a:p>
          <a:p>
            <a:pPr>
              <a:defRPr sz="2000"/>
            </a:pPr>
            <a:r>
              <a:rPr dirty="0"/>
              <a:t>Apply AI tools to common business tasks.</a:t>
            </a:r>
            <a:endParaRPr lang="en-US" dirty="0"/>
          </a:p>
          <a:p>
            <a:pPr>
              <a:defRPr sz="2000"/>
            </a:pPr>
            <a:r>
              <a:rPr lang="en-US" dirty="0"/>
              <a:t>Analyze cases to find where AI adds value or poses risks.</a:t>
            </a:r>
          </a:p>
          <a:p>
            <a:pPr>
              <a:defRPr sz="2000"/>
            </a:pPr>
            <a:r>
              <a:rPr lang="en-US" dirty="0"/>
              <a:t>Evaluate ethical, financial, and strategic implications.</a:t>
            </a:r>
          </a:p>
          <a:p>
            <a:pPr>
              <a:defRPr sz="2000"/>
            </a:pPr>
            <a:r>
              <a:rPr lang="en-US" dirty="0"/>
              <a:t>Create a short proposal for AI in a business function.</a:t>
            </a:r>
          </a:p>
          <a:p>
            <a:pPr>
              <a:defRPr sz="2000"/>
            </a:pPr>
            <a:endParaRPr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Should AI rank candidates automatically?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HR 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Propose an AI onboarding assistant for new hires.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50F35-BAD6-AFCF-F3D4-3C01DF89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14532E-CD4A-5024-07ED-F6815309EB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5387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MIS 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writes SQL queries or code snippets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MIS 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Write a short SQL or VBA snippet</a:t>
            </a:r>
            <a:endParaRPr lang="en-US" dirty="0"/>
          </a:p>
          <a:p>
            <a:pPr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Possible choices-create a SQL statement to:</a:t>
            </a:r>
          </a:p>
          <a:p>
            <a:pPr lvl="1">
              <a:defRPr sz="2000"/>
            </a:pPr>
            <a:r>
              <a:rPr lang="en-US" dirty="0"/>
              <a:t>Return all records from </a:t>
            </a:r>
            <a:r>
              <a:rPr lang="en-US" dirty="0" err="1"/>
              <a:t>tblCustomer</a:t>
            </a:r>
            <a:endParaRPr lang="en-US" dirty="0"/>
          </a:p>
          <a:p>
            <a:pPr lvl="1">
              <a:defRPr sz="2000"/>
            </a:pPr>
            <a:r>
              <a:rPr lang="en-US" dirty="0"/>
              <a:t>Return the top 10 open orders by quantity</a:t>
            </a:r>
          </a:p>
          <a:p>
            <a:pPr lvl="1"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Possible choices-Excel VBA:</a:t>
            </a:r>
          </a:p>
          <a:p>
            <a:pPr lvl="1">
              <a:defRPr sz="2000"/>
            </a:pPr>
            <a:r>
              <a:rPr lang="en-US" dirty="0"/>
              <a:t>If a selected cell contains a numeric value then double it</a:t>
            </a:r>
          </a:p>
          <a:p>
            <a:pPr lvl="1">
              <a:defRPr sz="2000"/>
            </a:pPr>
            <a:r>
              <a:rPr lang="en-US" dirty="0"/>
              <a:t>Sort the selected cells in descending date order</a:t>
            </a:r>
            <a:endParaRPr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MIS 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Propose an AI knowledge base for student services.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61631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Accounting 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generates invoice summaries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Accounting 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Explain a tax term in plain English</a:t>
            </a:r>
            <a:endParaRPr lang="en-US" dirty="0"/>
          </a:p>
          <a:p>
            <a:pPr>
              <a:defRPr sz="2000"/>
            </a:pPr>
            <a:r>
              <a:rPr lang="en-US" dirty="0"/>
              <a:t>Possible terms:</a:t>
            </a:r>
          </a:p>
          <a:p>
            <a:pPr lvl="1">
              <a:defRPr sz="2000"/>
            </a:pPr>
            <a:r>
              <a:rPr lang="en-US" dirty="0"/>
              <a:t>Accelerated depreciation</a:t>
            </a:r>
          </a:p>
          <a:p>
            <a:pPr lvl="1">
              <a:defRPr sz="2000"/>
            </a:pPr>
            <a:r>
              <a:rPr lang="en-US" dirty="0"/>
              <a:t>Gross income</a:t>
            </a:r>
          </a:p>
          <a:p>
            <a:pPr lvl="1">
              <a:defRPr sz="2000"/>
            </a:pPr>
            <a:r>
              <a:rPr lang="en-US" dirty="0"/>
              <a:t>Adjusted gross income</a:t>
            </a:r>
          </a:p>
          <a:p>
            <a:pPr lvl="1">
              <a:defRPr sz="2000"/>
            </a:pPr>
            <a:r>
              <a:rPr lang="en-US" dirty="0"/>
              <a:t>Unearned income</a:t>
            </a:r>
          </a:p>
          <a:p>
            <a:pPr lvl="1">
              <a:defRPr sz="2000"/>
            </a:pPr>
            <a:r>
              <a:rPr lang="en-US" dirty="0"/>
              <a:t>Withholding</a:t>
            </a:r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Analyze Accounting 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Check if AI budget report misses key details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 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Understand AI’s role in different business functions.</a:t>
            </a:r>
          </a:p>
          <a:p>
            <a:pPr>
              <a:defRPr sz="2000"/>
            </a:pPr>
            <a:r>
              <a:rPr dirty="0"/>
              <a:t>Apply AI tools to functional tasks (marketing, HR, finance, etc.).</a:t>
            </a:r>
          </a:p>
          <a:p>
            <a:pPr>
              <a:defRPr sz="2000"/>
            </a:pPr>
            <a:r>
              <a:rPr dirty="0"/>
              <a:t>Analyze strengths and risks of AI-generated outputs.</a:t>
            </a:r>
            <a:endParaRPr lang="en-US" dirty="0"/>
          </a:p>
          <a:p>
            <a:pPr>
              <a:defRPr sz="2000"/>
            </a:pPr>
            <a:r>
              <a:rPr lang="en-US" dirty="0"/>
              <a:t>Evaluate ethical, financial, and operational implications.</a:t>
            </a:r>
          </a:p>
          <a:p>
            <a:pPr>
              <a:defRPr sz="2000"/>
            </a:pPr>
            <a:r>
              <a:rPr lang="en-US" dirty="0"/>
              <a:t>Create a mini functional plan using AI for a specific department.</a:t>
            </a:r>
          </a:p>
          <a:p>
            <a:pPr>
              <a:defRPr sz="2000"/>
            </a:pPr>
            <a:endParaRPr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Accounting 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Design AI to auto-categorize expenses.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4035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creates scenario-based forecasts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– Finance Reports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generates first draft of a financial summary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Draft a simple risk scenario</a:t>
            </a:r>
            <a:endParaRPr lang="en-US" dirty="0"/>
          </a:p>
          <a:p>
            <a:pPr>
              <a:defRPr sz="2000"/>
            </a:pPr>
            <a:endParaRPr lang="en-US" dirty="0"/>
          </a:p>
          <a:p>
            <a:pPr>
              <a:defRPr sz="2000"/>
            </a:pPr>
            <a:r>
              <a:rPr lang="en-US" dirty="0"/>
              <a:t>Possible choices:</a:t>
            </a:r>
          </a:p>
          <a:p>
            <a:pPr lvl="1">
              <a:defRPr sz="2000"/>
            </a:pPr>
            <a:r>
              <a:rPr lang="en-US" dirty="0"/>
              <a:t>Layoff</a:t>
            </a:r>
          </a:p>
          <a:p>
            <a:pPr lvl="1">
              <a:defRPr sz="2000"/>
            </a:pPr>
            <a:r>
              <a:rPr lang="en-US" dirty="0"/>
              <a:t>Unemployment</a:t>
            </a:r>
          </a:p>
          <a:p>
            <a:pPr lvl="1">
              <a:defRPr sz="2000"/>
            </a:pPr>
            <a:r>
              <a:rPr lang="en-US" dirty="0"/>
              <a:t>Credit card debt</a:t>
            </a:r>
          </a:p>
          <a:p>
            <a:pPr lvl="1">
              <a:defRPr sz="2000"/>
            </a:pPr>
            <a:r>
              <a:rPr lang="en-US" dirty="0"/>
              <a:t>Predatory lending</a:t>
            </a:r>
          </a:p>
          <a:p>
            <a:pPr lvl="1">
              <a:defRPr sz="2000"/>
            </a:pPr>
            <a:r>
              <a:rPr lang="en-US" dirty="0"/>
              <a:t>Impulse purchases</a:t>
            </a:r>
          </a:p>
          <a:p>
            <a:pPr lvl="1">
              <a:defRPr sz="2000"/>
            </a:pPr>
            <a:r>
              <a:rPr lang="en-US" dirty="0"/>
              <a:t>Fake investments</a:t>
            </a:r>
          </a:p>
          <a:p>
            <a:pPr lvl="1">
              <a:defRPr sz="2000"/>
            </a:pPr>
            <a:r>
              <a:rPr lang="en-US" dirty="0"/>
              <a:t>Ponzi scheme</a:t>
            </a:r>
            <a:endParaRPr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Is an AI risk forecast reliable enough?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Build a mini risk assessment scenario.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Examples: Forecasts, fraud detection, risk scenarios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Use AI in Finance 💰?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Efficiency gains.</a:t>
            </a:r>
          </a:p>
          <a:p>
            <a:pPr>
              <a:defRPr sz="2000"/>
            </a:pPr>
            <a:r>
              <a:t>Cost savings.</a:t>
            </a:r>
          </a:p>
          <a:p>
            <a:pPr>
              <a:defRPr sz="2000"/>
            </a:pPr>
            <a:r>
              <a:t>Personalization or optimization.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of AI in Finance 💰 ⚠️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Bias or errors in outputs.</a:t>
            </a:r>
          </a:p>
          <a:p>
            <a:pPr>
              <a:defRPr sz="2000"/>
            </a:pPr>
            <a:r>
              <a:t>Ethical or trust issues.</a:t>
            </a:r>
          </a:p>
          <a:p>
            <a:pPr>
              <a:defRPr sz="2000"/>
            </a:pPr>
            <a:r>
              <a:t>Dependence on automation.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0BB9A-98F5-B0D1-7910-273232608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AI Impact Most?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55BDA-5F66-AE31-562B-05821918AB2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Marketing</a:t>
            </a:r>
          </a:p>
          <a:p>
            <a:r>
              <a:rPr lang="en-US" sz="3600" dirty="0"/>
              <a:t>Economics</a:t>
            </a:r>
          </a:p>
          <a:p>
            <a:r>
              <a:rPr lang="en-US" sz="3600" dirty="0"/>
              <a:t>Finance</a:t>
            </a:r>
          </a:p>
          <a:p>
            <a:r>
              <a:rPr lang="en-US" sz="3600" dirty="0"/>
              <a:t>Accounting</a:t>
            </a:r>
          </a:p>
          <a:p>
            <a:r>
              <a:rPr lang="en-US" sz="3600" dirty="0"/>
              <a:t>MIS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86DA60-D802-330A-8B90-2320FA332B1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3600" dirty="0"/>
              <a:t>Human Resources</a:t>
            </a:r>
          </a:p>
          <a:p>
            <a:r>
              <a:rPr lang="en-US" sz="3600" dirty="0"/>
              <a:t>Customer Service</a:t>
            </a:r>
          </a:p>
          <a:p>
            <a:r>
              <a:rPr lang="en-US" sz="3600" dirty="0"/>
              <a:t>Admin</a:t>
            </a:r>
          </a:p>
          <a:p>
            <a:r>
              <a:rPr lang="en-US" sz="3600" dirty="0"/>
              <a:t>Supply Chain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2601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Prompt: 'Draft a short risk scenario for an investment.'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Analyze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Does the AI scenario miss key risks?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Evaluate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Is an AI fraud detection system reliable enough for decisions?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Finance 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Propose an AI-based budgeting assistant for small business.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570043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Economics 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summarizes policy reports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Economics 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Summarize today’s inflation news</a:t>
            </a:r>
            <a:endParaRPr lang="en-US" dirty="0"/>
          </a:p>
          <a:p>
            <a:pPr>
              <a:defRPr sz="2000"/>
            </a:pPr>
            <a:endParaRPr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20591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–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Why would a company use AI to automate customer service?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Activity – Debate 🗣️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Should small businesses rely on AI for customer service?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Generative AI? 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that creates </a:t>
            </a:r>
            <a:r>
              <a:rPr b="1" dirty="0">
                <a:solidFill>
                  <a:srgbClr val="FF0000"/>
                </a:solidFill>
              </a:rPr>
              <a:t>new</a:t>
            </a:r>
            <a:r>
              <a:rPr dirty="0"/>
              <a:t> content such as text, images, code, or audio.</a:t>
            </a:r>
          </a:p>
          <a:p>
            <a:pPr>
              <a:defRPr sz="2000"/>
            </a:pPr>
            <a:r>
              <a:rPr dirty="0"/>
              <a:t>Learns patterns from existing data to generate original outputs.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115" y="279645"/>
            <a:ext cx="8645769" cy="1143000"/>
          </a:xfrm>
        </p:spPr>
        <p:txBody>
          <a:bodyPr>
            <a:normAutofit fontScale="90000"/>
          </a:bodyPr>
          <a:lstStyle/>
          <a:p>
            <a:r>
              <a:rPr dirty="0"/>
              <a:t>Business Function: Customer Servic</a:t>
            </a:r>
            <a:r>
              <a:rPr lang="en-US" dirty="0"/>
              <a:t>e</a:t>
            </a:r>
            <a:r>
              <a:rPr dirty="0"/>
              <a:t> 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Examples: 24/7 chatbots, FAQs, automated responses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Use AI in Customer Service 💬?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Efficiency gains.</a:t>
            </a:r>
          </a:p>
          <a:p>
            <a:pPr>
              <a:defRPr sz="2000"/>
            </a:pPr>
            <a:r>
              <a:t>Cost savings.</a:t>
            </a:r>
          </a:p>
          <a:p>
            <a:pPr>
              <a:defRPr sz="2000"/>
            </a:pPr>
            <a:r>
              <a:t>Personalization or optimization.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AI </a:t>
            </a:r>
            <a:r>
              <a:rPr dirty="0"/>
              <a:t>Risks in Customer Service 💬 ⚠️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Bias or errors in outputs.</a:t>
            </a:r>
          </a:p>
          <a:p>
            <a:pPr>
              <a:defRPr sz="2000"/>
            </a:pPr>
            <a:r>
              <a:rPr dirty="0"/>
              <a:t>Ethical or trust issues.</a:t>
            </a:r>
          </a:p>
          <a:p>
            <a:pPr>
              <a:defRPr sz="2000"/>
            </a:pPr>
            <a:r>
              <a:rPr dirty="0"/>
              <a:t>Dependence on automation.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Customer Service 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'Act as a chatbot for a phone company refund request.'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 – Analyze Customer Service 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Is the chatbot response polite and accurate?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 – Evaluate Customer Service 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Should small businesses rely fully on AI chatbots?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 – Create Customer Service 💬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Create an AI chatbot workflow for student tech support.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698475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Business Function: Supply Chain 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Examples: Demand forecasting, logistics optimization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Use AI in Supply Chain 🚚? 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Efficiency gains.</a:t>
            </a:r>
          </a:p>
          <a:p>
            <a:pPr>
              <a:defRPr sz="2000"/>
            </a:pPr>
            <a:r>
              <a:t>Cost savings.</a:t>
            </a:r>
          </a:p>
          <a:p>
            <a:pPr>
              <a:defRPr sz="2000"/>
            </a:pPr>
            <a:r>
              <a:t>Personalization or optimization.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Examples of Generative Outputs ✍️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Text: essays, ads, reports.</a:t>
            </a:r>
          </a:p>
          <a:p>
            <a:pPr>
              <a:defRPr sz="2000"/>
            </a:pPr>
            <a:r>
              <a:t>Images: product designs, logos.</a:t>
            </a:r>
          </a:p>
          <a:p>
            <a:pPr>
              <a:defRPr sz="2000"/>
            </a:pPr>
            <a:r>
              <a:t>Code: SQL queries, snippets.</a:t>
            </a:r>
          </a:p>
          <a:p>
            <a:pPr>
              <a:defRPr sz="2000"/>
            </a:pPr>
            <a:r>
              <a:t>Audio: music, voice imitation.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Risks of AI in Supply Chain 🚚 ⚠️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Bias or errors in outputs.</a:t>
            </a:r>
          </a:p>
          <a:p>
            <a:pPr>
              <a:defRPr sz="2000"/>
            </a:pPr>
            <a:r>
              <a:t>Ethical or trust issues.</a:t>
            </a:r>
          </a:p>
          <a:p>
            <a:pPr>
              <a:defRPr sz="2000"/>
            </a:pPr>
            <a:r>
              <a:t>Dependence on automation.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Supply Chain 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Prompt: 'Forecast demand for umbrellas during rainy season.'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Exercise – Analyze Supply Chain 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Would AI’s forecast be reliable if weather changes?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Exercise – Create Supply Chain 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2000"/>
            </a:pPr>
            <a:r>
              <a:t>Draft a plan for AI-driven delivery optimization.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Function: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AI generates social media captions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Exercise – Marketing 🛒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>
              <a:defRPr sz="2000"/>
            </a:pPr>
            <a:r>
              <a:rPr dirty="0"/>
              <a:t>Prompt: Generate a 3-line slogan for a new product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1888</Words>
  <Application>Microsoft Office PowerPoint</Application>
  <PresentationFormat>On-screen Show (4:3)</PresentationFormat>
  <Paragraphs>336</Paragraphs>
  <Slides>73</Slides>
  <Notes>65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73</vt:i4>
      </vt:variant>
    </vt:vector>
  </HeadingPairs>
  <TitlesOfParts>
    <vt:vector size="77" baseType="lpstr">
      <vt:lpstr>Aptos</vt:lpstr>
      <vt:lpstr>Arial</vt:lpstr>
      <vt:lpstr>Calibri</vt:lpstr>
      <vt:lpstr>Office Theme</vt:lpstr>
      <vt:lpstr>Business Uses of Generative AI</vt:lpstr>
      <vt:lpstr>Monday</vt:lpstr>
      <vt:lpstr>Learning Objectives 📘</vt:lpstr>
      <vt:lpstr>Learning Objectives 📘</vt:lpstr>
      <vt:lpstr>What Will AI Impact Most?</vt:lpstr>
      <vt:lpstr>What is Generative AI? 💡</vt:lpstr>
      <vt:lpstr>Examples of Generative Outputs ✍️</vt:lpstr>
      <vt:lpstr>Business Function: Marketing 🛒</vt:lpstr>
      <vt:lpstr>Exercise – Marketing 🛒</vt:lpstr>
      <vt:lpstr>Exercise – Analyze Marketing 🛒</vt:lpstr>
      <vt:lpstr>Exercise – Evaluate Marketing 🛒</vt:lpstr>
      <vt:lpstr>Exercise – Create Marketing 🛒</vt:lpstr>
      <vt:lpstr>Business Function: Marketing 🛒</vt:lpstr>
      <vt:lpstr>Why Use AI in Marketing 🛒? 🧠</vt:lpstr>
      <vt:lpstr>Risks of AI in Marketing 🛒 ⚠️</vt:lpstr>
      <vt:lpstr>Exercise – Marketing 🛒</vt:lpstr>
      <vt:lpstr>Exercise – Analyze Marketing 🛒</vt:lpstr>
      <vt:lpstr>Exercise – Evaluate Marketing 🛒</vt:lpstr>
      <vt:lpstr>Exercise – Create Marketing 🛒</vt:lpstr>
      <vt:lpstr>PowerPoint Presentation</vt:lpstr>
      <vt:lpstr>Business Function: HR 👥</vt:lpstr>
      <vt:lpstr>Exercise – HR 👥</vt:lpstr>
      <vt:lpstr>Exercise – Analyze HR 👥</vt:lpstr>
      <vt:lpstr>Exercise – Evaluate HR 👥</vt:lpstr>
      <vt:lpstr>Exercise – Create HR 👥</vt:lpstr>
      <vt:lpstr>Business Function: HR 👥</vt:lpstr>
      <vt:lpstr>Why Use AI in HR 👥? 🧠</vt:lpstr>
      <vt:lpstr>Risks of AI in HR 👥 ⚠️</vt:lpstr>
      <vt:lpstr>Exercise – HR 👥</vt:lpstr>
      <vt:lpstr>Exercise – Evaluate HR 👥</vt:lpstr>
      <vt:lpstr>Exercise – Create HR 👥</vt:lpstr>
      <vt:lpstr>PowerPoint Presentation</vt:lpstr>
      <vt:lpstr>Business Function: MIS 💻</vt:lpstr>
      <vt:lpstr>Exercise – MIS 💻</vt:lpstr>
      <vt:lpstr>Exercise – Create MIS 💻</vt:lpstr>
      <vt:lpstr>PowerPoint Presentation</vt:lpstr>
      <vt:lpstr>Business Function: Accounting 📊</vt:lpstr>
      <vt:lpstr>Exercise – Accounting 📊</vt:lpstr>
      <vt:lpstr>Exercise – Analyze Accounting 📊</vt:lpstr>
      <vt:lpstr>Exercise – Create Accounting 📊</vt:lpstr>
      <vt:lpstr>PowerPoint Presentation</vt:lpstr>
      <vt:lpstr>Business Function: Finance 💰</vt:lpstr>
      <vt:lpstr>Example – Finance Reports 💰</vt:lpstr>
      <vt:lpstr>Exercise – Finance 💰</vt:lpstr>
      <vt:lpstr>Exercise – Evaluate Finance 💰</vt:lpstr>
      <vt:lpstr>Exercise – Create Finance 💰</vt:lpstr>
      <vt:lpstr>Business Function: Finance 💰</vt:lpstr>
      <vt:lpstr>Why Use AI in Finance 💰? 🧠</vt:lpstr>
      <vt:lpstr>Risks of AI in Finance 💰 ⚠️</vt:lpstr>
      <vt:lpstr>Exercise – Finance 💰</vt:lpstr>
      <vt:lpstr>Exercise – Analyze Finance 💰</vt:lpstr>
      <vt:lpstr>Exercise – Evaluate Finance 💰</vt:lpstr>
      <vt:lpstr>Exercise – Create Finance 💰</vt:lpstr>
      <vt:lpstr>PowerPoint Presentation</vt:lpstr>
      <vt:lpstr>Business Function: Economics 📈</vt:lpstr>
      <vt:lpstr>Exercise – Economics 📈</vt:lpstr>
      <vt:lpstr>PowerPoint Presentation</vt:lpstr>
      <vt:lpstr>Activity – Discussion</vt:lpstr>
      <vt:lpstr>Activity – Debate 🗣️</vt:lpstr>
      <vt:lpstr>Business Function: Customer Service 💬</vt:lpstr>
      <vt:lpstr>Why Use AI in Customer Service 💬? 🧠</vt:lpstr>
      <vt:lpstr>AI Risks in Customer Service 💬 ⚠️</vt:lpstr>
      <vt:lpstr>Exercise – Customer Service 💬</vt:lpstr>
      <vt:lpstr>Exercise – Analyze Customer Service 💬</vt:lpstr>
      <vt:lpstr>Exercise – Evaluate Customer Service 💬</vt:lpstr>
      <vt:lpstr>Exercise – Create Customer Service 💬</vt:lpstr>
      <vt:lpstr>PowerPoint Presentation</vt:lpstr>
      <vt:lpstr>Business Function: Supply Chain 🚚</vt:lpstr>
      <vt:lpstr>Why Use AI in Supply Chain 🚚? 🧠</vt:lpstr>
      <vt:lpstr>Risks of AI in Supply Chain 🚚 ⚠️</vt:lpstr>
      <vt:lpstr>Exercise – Supply Chain 🚚</vt:lpstr>
      <vt:lpstr>Exercise – Analyze Supply Chain 🚚</vt:lpstr>
      <vt:lpstr>Exercise – Create Supply Chain 🚚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Paulson, Patrick G</dc:creator>
  <cp:keywords/>
  <dc:description>generated using python-pptx</dc:description>
  <cp:lastModifiedBy>Lawrence Schrenk</cp:lastModifiedBy>
  <cp:revision>4</cp:revision>
  <dcterms:created xsi:type="dcterms:W3CDTF">2013-01-27T09:14:16Z</dcterms:created>
  <dcterms:modified xsi:type="dcterms:W3CDTF">2025-11-22T16:22:51Z</dcterms:modified>
  <cp:category/>
</cp:coreProperties>
</file>