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1" r:id="rId10"/>
    <p:sldId id="264" r:id="rId11"/>
    <p:sldId id="265" r:id="rId12"/>
    <p:sldId id="266" r:id="rId13"/>
    <p:sldId id="346" r:id="rId14"/>
    <p:sldId id="267" r:id="rId15"/>
    <p:sldId id="268" r:id="rId16"/>
    <p:sldId id="269" r:id="rId17"/>
    <p:sldId id="270" r:id="rId18"/>
    <p:sldId id="271" r:id="rId19"/>
    <p:sldId id="272" r:id="rId20"/>
    <p:sldId id="348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24" r:id="rId52"/>
    <p:sldId id="304" r:id="rId53"/>
    <p:sldId id="305" r:id="rId54"/>
    <p:sldId id="306" r:id="rId55"/>
    <p:sldId id="325" r:id="rId56"/>
    <p:sldId id="326" r:id="rId57"/>
    <p:sldId id="328" r:id="rId58"/>
    <p:sldId id="329" r:id="rId59"/>
    <p:sldId id="330" r:id="rId60"/>
    <p:sldId id="331" r:id="rId61"/>
    <p:sldId id="332" r:id="rId62"/>
    <p:sldId id="333" r:id="rId63"/>
    <p:sldId id="334" r:id="rId64"/>
    <p:sldId id="335" r:id="rId65"/>
    <p:sldId id="336" r:id="rId66"/>
    <p:sldId id="337" r:id="rId67"/>
    <p:sldId id="338" r:id="rId68"/>
    <p:sldId id="339" r:id="rId69"/>
    <p:sldId id="340" r:id="rId70"/>
    <p:sldId id="341" r:id="rId71"/>
    <p:sldId id="342" r:id="rId72"/>
    <p:sldId id="343" r:id="rId73"/>
    <p:sldId id="344" r:id="rId74"/>
    <p:sldId id="345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7B40CC-63E5-4C4F-B13D-21084D5A38C1}" v="11" dt="2025-10-27T15:32:13.4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20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-34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8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9DAEC-F113-45E7-8CDA-A7E5E409FDA0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41EF6-3D60-41AF-B32B-F854BF107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75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AI can bring in ‘patterns’ learned from other totally different subjects or topics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1EF6-3D60-41AF-B32B-F854BF107D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84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Ended here on Monday 10/27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1EF6-3D60-41AF-B32B-F854BF107D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14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AI/FX Stunts will probably get wilder when there is no risk of bodily harm!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1EF6-3D60-41AF-B32B-F854BF107D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75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Finished here 10/29/25 </a:t>
            </a:r>
            <a:r>
              <a:rPr lang="en-US"/>
              <a:t>on Wednesday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1EF6-3D60-41AF-B32B-F854BF107D0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16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there be a search through ‘history’ to find and publicize untold stories?  How do you develop ‘new’ content with AI?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1EF6-3D60-41AF-B32B-F854BF107D0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64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all these cases, humans need to understand the technical basics now being done by AI, and learn new skills to guide and use AI!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1EF6-3D60-41AF-B32B-F854BF107D0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1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much ‘creation’ do you need to obtain a copyright or other IP protection?  We will be finding out….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1EF6-3D60-41AF-B32B-F854BF107D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21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RAG, show it a specific body of knowledge or use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1EF6-3D60-41AF-B32B-F854BF107D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89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AI has to learn the ‘rules’ how do you ensure that you agree with the rules it is using?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1EF6-3D60-41AF-B32B-F854BF107D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11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Human Role-? What should it be? Should there be one? If not, why do we need you????  Editing of both input (prompt) and output (response)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1EF6-3D60-41AF-B32B-F854BF107D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59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you can log into:  https://www.canva.com/ai/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1EF6-3D60-41AF-B32B-F854BF107D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16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 is photo, right is AI generated.</a:t>
            </a:r>
          </a:p>
          <a:p>
            <a:r>
              <a:rPr lang="en-US" dirty="0"/>
              <a:t>Prompt: Ultra-realistic landscape photograph of El </a:t>
            </a:r>
            <a:r>
              <a:rPr lang="en-US" dirty="0" err="1"/>
              <a:t>Capitan</a:t>
            </a:r>
            <a:r>
              <a:rPr lang="en-US" dirty="0"/>
              <a:t> in Yosemite National Park, early morning golden light, mist rising from the Merced River, captured with a 50 mm lens, high dynamic range, 8K detail, natural colors, no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1EF6-3D60-41AF-B32B-F854BF107D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45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https://www.jasper.ai/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1EF6-3D60-41AF-B32B-F854BF107D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33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any music nowadays original?  Copyright infringement suits….My Sweet Lord vs He’s So Fine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1EF6-3D60-41AF-B32B-F854BF107D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66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Creative AI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MIS112-Week 10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Creative AI in Visual 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AI creates posters, logos, and artwork.</a:t>
            </a:r>
          </a:p>
          <a:p>
            <a:r>
              <a:t>Tools: Canva AI, Adobe Firefly, Runway ML.</a:t>
            </a:r>
          </a:p>
          <a:p>
            <a:r>
              <a:t>Companies use AI to test quick design variations.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Example: Canva 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Small businesses use Canva AI to create social media posts.</a:t>
            </a:r>
          </a:p>
          <a:p>
            <a:r>
              <a:t>Non-designers can produce professional-looking graphics.</a:t>
            </a:r>
          </a:p>
          <a:p>
            <a:r>
              <a:t>This saves time and reduces reliance on expensive agencies.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Interactive: Spot the AI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 two pictures: one AI-generated, one human-made.</a:t>
            </a:r>
          </a:p>
          <a:p>
            <a:r>
              <a:t>Students vote: which is which?</a:t>
            </a:r>
          </a:p>
          <a:p>
            <a:r>
              <a:t>Discussion: Why does this distinction matter to consumers?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54D167-BCB0-27B6-A65C-B6F103926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Real?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C90DA7-821E-CC66-AA3E-46B5E12BDA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7CD664D-1FC9-EAA5-F32C-121148F520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58846" y="1600200"/>
            <a:ext cx="3017308" cy="4525963"/>
          </a:xfrm>
          <a:prstGeom prst="rect">
            <a:avLst/>
          </a:prstGeom>
        </p:spPr>
      </p:pic>
      <p:pic>
        <p:nvPicPr>
          <p:cNvPr id="1026" name="Picture 2" descr="Climbing the Captain - Lasting ...">
            <a:extLst>
              <a:ext uri="{FF2B5EF4-FFF2-40B4-BE49-F238E27FC236}">
                <a16:creationId xmlns:a16="http://schemas.microsoft.com/office/drawing/2014/main" id="{7685EDF4-F8C3-317E-5F0F-8C552868B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49436"/>
            <a:ext cx="4016321" cy="300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595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Creative AI in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AI writes blog posts, product descriptions, and emails.</a:t>
            </a:r>
          </a:p>
          <a:p>
            <a:r>
              <a:t>Tools: Jasper AI, ChatGPT.</a:t>
            </a:r>
          </a:p>
          <a:p>
            <a:r>
              <a:t>Businesses use this for personalized marketing at scale.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Example: Jasper 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Jasper AI generates blog posts and social media ads.</a:t>
            </a:r>
          </a:p>
          <a:p>
            <a:r>
              <a:t>Marketers use it to brainstorm and save time.</a:t>
            </a:r>
          </a:p>
          <a:p>
            <a:r>
              <a:t>Humans still need to check for tone and accuracy.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Interactive: Generate a Slogan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Prompt ChatGPT: 'Write three slogans for a coffee shop.'</a:t>
            </a:r>
          </a:p>
          <a:p>
            <a:r>
              <a:t>Compare results: Which sounds most appealing?</a:t>
            </a:r>
          </a:p>
          <a:p>
            <a:r>
              <a:t>Discussion: What should humans edit or add?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Creative AI in Music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AI composes background music and jingles.</a:t>
            </a:r>
          </a:p>
          <a:p>
            <a:r>
              <a:t>Tool: AIVA composes classical or modern styles.</a:t>
            </a:r>
          </a:p>
          <a:p>
            <a:r>
              <a:t>Businesses use AI music for ads and YouTube videos.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How AI Learns Music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AI is trained on thousands of songs.</a:t>
            </a:r>
          </a:p>
          <a:p>
            <a:r>
              <a:t>It learns patterns: melody, rhythm, harmony.</a:t>
            </a:r>
          </a:p>
          <a:p>
            <a:r>
              <a:t>It creates new pieces by combining these patterns.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Pros and Cons for Musicians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Pro: Easier to create soundtracks quickl</a:t>
            </a:r>
            <a:r>
              <a:rPr lang="en-US" dirty="0"/>
              <a:t>y</a:t>
            </a:r>
            <a:endParaRPr dirty="0"/>
          </a:p>
          <a:p>
            <a:r>
              <a:rPr dirty="0"/>
              <a:t>Pro: Reduces cost of licensing music</a:t>
            </a:r>
          </a:p>
          <a:p>
            <a:r>
              <a:rPr dirty="0"/>
              <a:t>Con: Risks replacing some musician jobs</a:t>
            </a:r>
          </a:p>
          <a:p>
            <a:r>
              <a:rPr dirty="0"/>
              <a:t>Con: Ethical issues about originality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is Creativity?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Creativity means producing something new and valuable.</a:t>
            </a:r>
          </a:p>
          <a:p>
            <a:r>
              <a:t>Humans use imagination, experience, and context.</a:t>
            </a:r>
          </a:p>
          <a:p>
            <a:r>
              <a:t>AI uses data patterns, probabilities, and algorithms.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34683-8D63-ACDF-FDBF-F4E52C6D4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C22EF-9444-1110-F9FB-5A9E7796B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Sweet Lord</a:t>
            </a:r>
          </a:p>
        </p:txBody>
      </p:sp>
      <p:graphicFrame>
        <p:nvGraphicFramePr>
          <p:cNvPr id="20" name="Content Placeholder 19">
            <a:extLst>
              <a:ext uri="{FF2B5EF4-FFF2-40B4-BE49-F238E27FC236}">
                <a16:creationId xmlns:a16="http://schemas.microsoft.com/office/drawing/2014/main" id="{CA56E69E-8FED-754D-265D-59BB5DB23A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674461"/>
          <a:ext cx="8229600" cy="237744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136592428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86170596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72351944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2751311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Aspect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“He’s So Fine”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“My Sweet Lord”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Court Finding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2997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Year Released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1963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1970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1976 ruling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9550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Writer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Ronald Mack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George Harrison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2354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Similarity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Melody and phrasing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Nearly identical melodic structure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“Subconscious plagiarism”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500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Outcome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Harrison liable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Damages awarded to Bright Tunes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~$587,000 final settlement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325675"/>
                  </a:ext>
                </a:extLst>
              </a:tr>
            </a:tbl>
          </a:graphicData>
        </a:graphic>
      </p:graphicFrame>
      <p:sp>
        <p:nvSpPr>
          <p:cNvPr id="21" name="Rectangle 16">
            <a:extLst>
              <a:ext uri="{FF2B5EF4-FFF2-40B4-BE49-F238E27FC236}">
                <a16:creationId xmlns:a16="http://schemas.microsoft.com/office/drawing/2014/main" id="{3065A9DB-EAEE-C8BC-214B-E59E1784C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Summary Table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65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Creative AI in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AI generates training videos and product ads.</a:t>
            </a:r>
          </a:p>
          <a:p>
            <a:r>
              <a:t>Tools: Synthesia (avatars), Runway ML (editing).</a:t>
            </a:r>
          </a:p>
          <a:p>
            <a:r>
              <a:t>This makes video production faster and cheaper.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Example: Synthesia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Businesses generate training videos with talking avatars.</a:t>
            </a:r>
          </a:p>
          <a:p>
            <a:r>
              <a:t>Text input → AI avatar speaks script in chosen language.</a:t>
            </a:r>
          </a:p>
          <a:p>
            <a:r>
              <a:t>Cost is far lower than hiring actors and filming.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Interactive: Guess the Video 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</a:t>
            </a:r>
            <a:r>
              <a:rPr dirty="0"/>
              <a:t> two short clips: one human-acted, one AI-generated.</a:t>
            </a:r>
          </a:p>
          <a:p>
            <a:r>
              <a:rPr dirty="0"/>
              <a:t>Students guess which is AI.</a:t>
            </a:r>
          </a:p>
          <a:p>
            <a:r>
              <a:rPr dirty="0"/>
              <a:t>Discussion: Will viewers care if it’s AI-generated?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Risks in Creative 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Bias: AI reflects patterns from training data.</a:t>
            </a:r>
          </a:p>
          <a:p>
            <a:r>
              <a:t>Plagiarism: AI may copy too closely from sources.</a:t>
            </a:r>
          </a:p>
          <a:p>
            <a:r>
              <a:t>Copyright: unclear legal protections for AI works.</a:t>
            </a:r>
          </a:p>
          <a:p>
            <a:r>
              <a:t>Misinformation: deepfakes and fake news content.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Ethical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Should AI-created art be labeled?</a:t>
            </a:r>
          </a:p>
          <a:p>
            <a:r>
              <a:t>Who owns AI-generated content?</a:t>
            </a:r>
          </a:p>
          <a:p>
            <a:r>
              <a:t>Is it ethical to replace human creators with AI?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Future Outlook of Creative 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AI tools will get more realistic and easier to use.</a:t>
            </a:r>
          </a:p>
          <a:p>
            <a:r>
              <a:t>Creative workers will need to learn to collaborate with AI.</a:t>
            </a:r>
          </a:p>
          <a:p>
            <a:r>
              <a:t>Demand will grow for people who can guide AI effectively.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Wrap-Up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Creative AI touches art, writing, music, and video.</a:t>
            </a:r>
          </a:p>
          <a:p>
            <a:r>
              <a:t>It matters to organizations for speed, cost, and innovation.</a:t>
            </a:r>
          </a:p>
          <a:p>
            <a:r>
              <a:t>Students must understand both its power and risks.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Reflection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Question: What surprised you most about Creative AI?</a:t>
            </a:r>
          </a:p>
          <a:p>
            <a:r>
              <a:t>Write down one opportunity and one concern you see.</a:t>
            </a:r>
          </a:p>
          <a:p>
            <a:r>
              <a:t>Share answers with a partner.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67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Human vs AI Creativity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Humans bring emotions, culture, and originality.</a:t>
            </a:r>
          </a:p>
          <a:p>
            <a:r>
              <a:t>AI re-combines patterns it has learned from data.</a:t>
            </a:r>
          </a:p>
          <a:p>
            <a:r>
              <a:t>Key difference: humans invent; AI imitates and extends.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Wednesday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Creative AI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Case Study: Coca-Cola Advertising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Coca-Cola launched a global campaign using AI to create digital ads.</a:t>
            </a:r>
          </a:p>
          <a:p>
            <a:r>
              <a:t>AI generated visual art and personalized content for different audiences.</a:t>
            </a:r>
          </a:p>
          <a:p>
            <a:r>
              <a:t>Benefit: Faster production and lower costs.</a:t>
            </a:r>
          </a:p>
          <a:p>
            <a:r>
              <a:t>Challenge: Making sure AI designs still matched Coca-Cola’s brand identity.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Advertising Before 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Large creative teams required weeks to produce ads.</a:t>
            </a:r>
          </a:p>
          <a:p>
            <a:r>
              <a:t>Multiple rounds of drafts, approvals, and revisions.</a:t>
            </a:r>
          </a:p>
          <a:p>
            <a:r>
              <a:t>Costs for photography, video shoots, and design were high.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Advertising After 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AI creates quick design drafts in hours instead of weeks.</a:t>
            </a:r>
          </a:p>
          <a:p>
            <a:r>
              <a:t>Allows testing of multiple ad variations with audiences.</a:t>
            </a:r>
          </a:p>
          <a:p>
            <a:r>
              <a:t>Frees human designers to focus on strategy and big ideas.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Discussion: AI in 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Question: Does AI make ads more creative or less original?</a:t>
            </a:r>
          </a:p>
          <a:p>
            <a:r>
              <a:t>Question: Would you trust an AI-created ad more or less than a human-created one?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Guided Practice 1: Create a Slogan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Activity: Groups use ChatGPT to create a slogan for a sports brand.</a:t>
            </a:r>
          </a:p>
          <a:p>
            <a:r>
              <a:t>Try 3 different prompts to compare results.</a:t>
            </a:r>
          </a:p>
          <a:p>
            <a:r>
              <a:t>Vote as a class on the best slogan.</a:t>
            </a:r>
          </a:p>
          <a:p>
            <a:r>
              <a:t>Reflect: What made one slogan stronger than another?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Case Study: Nike and AI in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Nike uses AI to design sneaker concepts.</a:t>
            </a:r>
          </a:p>
          <a:p>
            <a:r>
              <a:t>AI produces hundreds of variations for colors, materials, and patterns.</a:t>
            </a:r>
          </a:p>
          <a:p>
            <a:r>
              <a:t>Designers then refine the most promising ideas.</a:t>
            </a:r>
          </a:p>
          <a:p>
            <a:r>
              <a:t>Impact: Speeds up design cycles and inspires innovation.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Benefits for Product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AI can explore far more design possibilities than a human team.</a:t>
            </a:r>
          </a:p>
          <a:p>
            <a:r>
              <a:t>Designers get inspiration without starting from scratch.</a:t>
            </a:r>
          </a:p>
          <a:p>
            <a:r>
              <a:t>Reduces wasted time on unworkable ideas.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Challenges in Product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Risk: AI designs may not be practical for manufacturing.</a:t>
            </a:r>
          </a:p>
          <a:p>
            <a:r>
              <a:t>Risk: Too much reliance on AI could reduce human originality.</a:t>
            </a:r>
          </a:p>
          <a:p>
            <a:r>
              <a:t>Ethical concern: Who owns the design — the AI or the human designer?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Guided Practice 2: Brainstorm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Activity: Groups brainstorm 3 new product ideas using ChatGPT.</a:t>
            </a:r>
          </a:p>
          <a:p>
            <a:r>
              <a:t>Discuss: Which idea would be easiest to market?</a:t>
            </a:r>
          </a:p>
          <a:p>
            <a:r>
              <a:t>Which idea would be hardest to make real?</a:t>
            </a:r>
          </a:p>
          <a:p>
            <a:r>
              <a:t>Class shares and compares results.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Why Study Creativity in AI?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Creative industries are being transformed by AI.</a:t>
            </a:r>
          </a:p>
          <a:p>
            <a:r>
              <a:rPr dirty="0"/>
              <a:t>Businesses use it for speed, cost savings, and scale.</a:t>
            </a:r>
          </a:p>
          <a:p>
            <a:r>
              <a:rPr dirty="0"/>
              <a:t>Students entering the workforce must understand </a:t>
            </a:r>
            <a:r>
              <a:rPr lang="en-US" dirty="0"/>
              <a:t>and know the basics of using </a:t>
            </a:r>
            <a:r>
              <a:rPr dirty="0"/>
              <a:t>these tools.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Case Study: Netflix Entertainment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Netflix uses AI for recommendations and creative development.</a:t>
            </a:r>
          </a:p>
          <a:p>
            <a:r>
              <a:t>AI analyzes viewing habits to suggest new show concepts.</a:t>
            </a:r>
          </a:p>
          <a:p>
            <a:r>
              <a:t>Example: AI spotted rising interest in true crime and reality shows.</a:t>
            </a:r>
          </a:p>
          <a:p>
            <a:r>
              <a:t>Helps Netflix decide what to produce next.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Entertainment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AI helps companies predict what audiences want.</a:t>
            </a:r>
          </a:p>
          <a:p>
            <a:r>
              <a:t>Cuts down risk of producing unpopular content.</a:t>
            </a:r>
          </a:p>
          <a:p>
            <a:r>
              <a:t>Personalizes user experience for each subscriber.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Entertainment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Over-reliance on AI could reduce originality.</a:t>
            </a:r>
          </a:p>
          <a:p>
            <a:r>
              <a:t>Viewers may get trapped in narrow recommendations.</a:t>
            </a:r>
          </a:p>
          <a:p>
            <a:r>
              <a:t>Writers and producers may feel pressure to follow AI trends.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Discussion: AI in Entertainment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Question: Would you watch a movie written by AI?</a:t>
            </a:r>
          </a:p>
          <a:p>
            <a:r>
              <a:t>Question: Does AI-driven content reduce cultural diversity?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Occupations Affected by Creative 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Graphic Designers: AI generates first drafts of logos and posters.</a:t>
            </a:r>
          </a:p>
          <a:p>
            <a:r>
              <a:t>Copywriters: AI drafts ad copy and blog posts.</a:t>
            </a:r>
          </a:p>
          <a:p>
            <a:r>
              <a:t>Musicians: AI creates background music and soundtracks.</a:t>
            </a:r>
          </a:p>
          <a:p>
            <a:r>
              <a:t>Video Editors: AI automates simple editing tasks.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 Skills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Workers must learn how to guide AI tools with effective prompts.</a:t>
            </a:r>
          </a:p>
          <a:p>
            <a:r>
              <a:t>Editing and improving AI output is now a key job skill.</a:t>
            </a:r>
          </a:p>
          <a:p>
            <a:r>
              <a:t>Humans focus more on strategy, creativity, and ethics.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Case: Graphic Designers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AI handles repetitive design tasks like resizing images.</a:t>
            </a:r>
          </a:p>
          <a:p>
            <a:r>
              <a:t>Designers spend more time on branding and storytelling.</a:t>
            </a:r>
          </a:p>
          <a:p>
            <a:r>
              <a:t>Future designers need both artistic and technical AI skills.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Case: Copywriters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AI drafts social media posts, ads, and emails.</a:t>
            </a:r>
          </a:p>
          <a:p>
            <a:r>
              <a:t>Copywriters edit for tone, emotion, and brand voice.</a:t>
            </a:r>
          </a:p>
          <a:p>
            <a:r>
              <a:t>Future: More emphasis on critical thinking and creativity.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Case: Musicians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AI generates background tracks for ads, games, and videos.</a:t>
            </a:r>
          </a:p>
          <a:p>
            <a:r>
              <a:t>Musicians adapt by focusing on live performance and original expression.</a:t>
            </a:r>
          </a:p>
          <a:p>
            <a:r>
              <a:t>Future: Humans and AI co-create music together.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Case: Video Producers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AI automates editing, subtitles, and visual effects.</a:t>
            </a:r>
          </a:p>
          <a:p>
            <a:r>
              <a:t>Producers oversee storytelling and creative direction.</a:t>
            </a:r>
          </a:p>
          <a:p>
            <a:r>
              <a:t>Future: Humans manage projects, while AI does technical work.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is Generative AI?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Generative AI creates new content such as text, images, music, or video.</a:t>
            </a:r>
          </a:p>
          <a:p>
            <a:r>
              <a:t>It is trained on huge datasets of examples.</a:t>
            </a:r>
          </a:p>
          <a:p>
            <a:r>
              <a:t>It predicts what 'comes next' in text, pixels, or sound waves.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Future Trends in Creative 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AI will become faster and more user-friendly.</a:t>
            </a:r>
          </a:p>
          <a:p>
            <a:r>
              <a:t>More industries will adopt AI for creativity and innovation.</a:t>
            </a:r>
          </a:p>
          <a:p>
            <a:r>
              <a:t>Jobs will shift toward managing and guiding AI tools.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and Consider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AI is a partner, not a full replacement.</a:t>
            </a:r>
          </a:p>
          <a:p>
            <a:r>
              <a:rPr dirty="0"/>
              <a:t>Businesses use it for speed and cost savings.</a:t>
            </a:r>
          </a:p>
          <a:p>
            <a:r>
              <a:rPr b="1" dirty="0">
                <a:solidFill>
                  <a:srgbClr val="FF0000"/>
                </a:solidFill>
              </a:rPr>
              <a:t>Students should prepare for blended human-AI roles</a:t>
            </a:r>
            <a:endParaRPr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Wrap-Up: Case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Advertising: Coca-Cola shows AI makes campaigns faster.</a:t>
            </a:r>
          </a:p>
          <a:p>
            <a:r>
              <a:t>Design: Nike shows AI can inspire new product concepts.</a:t>
            </a:r>
          </a:p>
          <a:p>
            <a:r>
              <a:t>Entertainment: Netflix shows AI helps predict audience trends.</a:t>
            </a:r>
          </a:p>
          <a:p>
            <a:r>
              <a:t>Occupations: Creative jobs are changing, not disappearing.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Reflection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Question: Which industry will change the most because of AI?</a:t>
            </a:r>
          </a:p>
          <a:p>
            <a:r>
              <a:t>Write one skill you think will be most important for your career.</a:t>
            </a:r>
          </a:p>
          <a:p>
            <a:r>
              <a:t>Share with a partner or small group.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8042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Friday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Creative AI</a:t>
            </a:r>
            <a:endParaRPr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Lab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dirty="0"/>
              <a:t>oal: Use AI tools to create a mini marketing campaign.</a:t>
            </a:r>
          </a:p>
          <a:p>
            <a:r>
              <a:rPr lang="en-US" dirty="0"/>
              <a:t>W</a:t>
            </a:r>
            <a:r>
              <a:rPr dirty="0"/>
              <a:t>ork in groups of three: Navigator, Builder, Scribe.</a:t>
            </a:r>
          </a:p>
          <a:p>
            <a:r>
              <a:rPr lang="en-US" dirty="0"/>
              <a:t>D</a:t>
            </a:r>
            <a:r>
              <a:rPr dirty="0"/>
              <a:t>eliverable: one slide or document with slogan, ad text, and image</a:t>
            </a:r>
            <a:r>
              <a:rPr lang="en-US" dirty="0"/>
              <a:t>.</a:t>
            </a:r>
          </a:p>
          <a:p>
            <a:r>
              <a:rPr lang="en-US" dirty="0"/>
              <a:t>Optional-music clip</a:t>
            </a:r>
            <a:endParaRPr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Step 1: Form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Form groups of three students.</a:t>
            </a:r>
          </a:p>
          <a:p>
            <a:r>
              <a:rPr lang="en-US" dirty="0"/>
              <a:t>Navigator: Guides the group and suggests directions.</a:t>
            </a:r>
          </a:p>
          <a:p>
            <a:r>
              <a:rPr lang="en-US" dirty="0"/>
              <a:t>Builder: Operates the AI tools and shares screen.</a:t>
            </a:r>
          </a:p>
          <a:p>
            <a:r>
              <a:rPr lang="en-US" dirty="0"/>
              <a:t>Scribe: Records outputs, reflections, and prepares the final file.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Step 2: Choose a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Examples of possible businesses:</a:t>
            </a:r>
          </a:p>
          <a:p>
            <a:r>
              <a:t>- A new coffee shop</a:t>
            </a:r>
          </a:p>
          <a:p>
            <a:r>
              <a:t>- A fitness center</a:t>
            </a:r>
          </a:p>
          <a:p>
            <a:r>
              <a:t>- A clothing brand</a:t>
            </a:r>
          </a:p>
          <a:p>
            <a:r>
              <a:t>- A restaurant or bakery</a:t>
            </a:r>
          </a:p>
          <a:p>
            <a:r>
              <a:t>Groups may also create their own scenario.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Scenario Brainstorm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Discuss in your group:</a:t>
            </a:r>
          </a:p>
          <a:p>
            <a:r>
              <a:t>Who is your target audience?</a:t>
            </a:r>
          </a:p>
          <a:p>
            <a:r>
              <a:t>What product or service are you promoting?</a:t>
            </a:r>
          </a:p>
          <a:p>
            <a:r>
              <a:t>What is the brand personality (fun, serious, luxury, etc.)?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Generative AI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Step 1: Input prompt from a user.</a:t>
            </a:r>
          </a:p>
          <a:p>
            <a:r>
              <a:t>Step 2: AI model interprets prompt using patterns.</a:t>
            </a:r>
          </a:p>
          <a:p>
            <a:r>
              <a:t>Step 3: AI produces an output (text, image, sound).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Step 3: Generate a Slogan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ChatGPT to generate 3–5 possible slogans.</a:t>
            </a:r>
          </a:p>
          <a:p>
            <a:r>
              <a:t>Try different prompts to explore variations.</a:t>
            </a:r>
          </a:p>
          <a:p>
            <a:r>
              <a:t>Navigator guides, Builder prompts, Scribe records outputs.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Slogan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As a group, select your favorite slogan.</a:t>
            </a:r>
          </a:p>
          <a:p>
            <a:r>
              <a:t>Edit it if needed to fit your brand personality.</a:t>
            </a:r>
          </a:p>
          <a:p>
            <a:r>
              <a:t>Be ready to explain why you chose it.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Step 4: Create Ad 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ChatGPT to create a short ad (2–3 sentences).</a:t>
            </a:r>
          </a:p>
          <a:p>
            <a:r>
              <a:t>Ad copy should match the slogan and business type.</a:t>
            </a:r>
          </a:p>
          <a:p>
            <a:r>
              <a:t>Test different prompts to see which tone works best.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 Copy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Evaluate clarity, persuasiveness, and creativity.</a:t>
            </a:r>
          </a:p>
          <a:p>
            <a:r>
              <a:t>Would this ad appeal to your target audience?</a:t>
            </a:r>
          </a:p>
          <a:p>
            <a:r>
              <a:t>Make small edits if necessary.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Step 5: Generate Visuals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Canva AI or Adobe Firefly to create an ad image.</a:t>
            </a:r>
          </a:p>
          <a:p>
            <a:r>
              <a:t>Examples: Logo, poster, social media post.</a:t>
            </a:r>
          </a:p>
          <a:p>
            <a:r>
              <a:t>Builder shares screen while generating designs.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Choose the most effective image for your ad.</a:t>
            </a:r>
          </a:p>
          <a:p>
            <a:r>
              <a:t>Consider color, style, and clarity of message.</a:t>
            </a:r>
          </a:p>
          <a:p>
            <a:r>
              <a:t>Navigator ensures it matches the brand personality.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Step 6: Optional Music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AIVA (AI music generator) to create a short soundtrack.</a:t>
            </a:r>
          </a:p>
          <a:p>
            <a:r>
              <a:t>Choose a mood that matches your product: fun, serious, exciting.</a:t>
            </a:r>
          </a:p>
          <a:p>
            <a:r>
              <a:t>Discuss: How does music affect the ad’s message?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Step 7: Assemble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Combine slogan, ad copy, and chosen image.</a:t>
            </a:r>
          </a:p>
          <a:p>
            <a:r>
              <a:t>Optionally add soundtrack link or description.</a:t>
            </a:r>
          </a:p>
          <a:p>
            <a:r>
              <a:t>Scribe prepares final slide or document.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Step 8: Prepare to Present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Each group has 2–3 minutes to present.</a:t>
            </a:r>
          </a:p>
          <a:p>
            <a:r>
              <a:t>Explain scenario, slogan, ad copy, and visuals.</a:t>
            </a:r>
          </a:p>
          <a:p>
            <a:r>
              <a:t>Reflect on group process and challenges.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Step 9: Group 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Groups share their campaigns with the class.</a:t>
            </a:r>
          </a:p>
          <a:p>
            <a:r>
              <a:t>Audience notes strengths and suggestions.</a:t>
            </a:r>
          </a:p>
          <a:p>
            <a:r>
              <a:t>Class discussion: What strategies worked best?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Traditional Programming vs Generative 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Traditional programming: Humans write rules explicitly.</a:t>
            </a:r>
          </a:p>
          <a:p>
            <a:r>
              <a:t>Generative AI: System learns rules from data.</a:t>
            </a:r>
          </a:p>
          <a:p>
            <a:r>
              <a:t>AI can surprise us with creative outputs.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Reflection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was the easiest part of working with AI?</a:t>
            </a:r>
          </a:p>
          <a:p>
            <a:r>
              <a:t>What was the hardest part?</a:t>
            </a:r>
          </a:p>
          <a:p>
            <a:r>
              <a:t>What would you do differently next time?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Risks and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AI can produce biased or repetitive content.</a:t>
            </a:r>
          </a:p>
          <a:p>
            <a:r>
              <a:t>Some outputs may lack originality or accuracy.</a:t>
            </a:r>
          </a:p>
          <a:p>
            <a:r>
              <a:t>Human judgment is always required.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Future Outlook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AI tools will continue to improve in design, text, and video.</a:t>
            </a:r>
          </a:p>
          <a:p>
            <a:r>
              <a:t>Businesses will rely on humans who can guide AI effectively.</a:t>
            </a:r>
          </a:p>
          <a:p>
            <a:r>
              <a:t>Learning prompt skills today will prepare you for tomorrow’s careers.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Lab Wrap-Up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You experienced how to use AI in a real creative task.</a:t>
            </a:r>
          </a:p>
          <a:p>
            <a:r>
              <a:t>You learned how to work in teams with clear roles.</a:t>
            </a:r>
          </a:p>
          <a:p>
            <a:r>
              <a:t>Your final deliverable shows creativity and AI collaboration.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Assignment Reminder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Submit your group’s slide or document to the course site.</a:t>
            </a:r>
          </a:p>
          <a:p>
            <a:r>
              <a:rPr dirty="0"/>
              <a:t>Include slogan, ad copy, image, and reflection paragraph.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Applications in Business Creativity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Marketing: slogans, logos, ad campaigns.</a:t>
            </a:r>
          </a:p>
          <a:p>
            <a:r>
              <a:t>Design: product concepts, packaging ideas.</a:t>
            </a:r>
          </a:p>
          <a:p>
            <a:r>
              <a:t>Entertainment: music, film, animation.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Interactive: Generate a Slogan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Ask ChatGPT to write 3 slogans for a new coffee shop.</a:t>
            </a:r>
          </a:p>
          <a:p>
            <a:r>
              <a:rPr dirty="0"/>
              <a:t>Compare: Which feels most creative?</a:t>
            </a:r>
          </a:p>
          <a:p>
            <a:r>
              <a:rPr dirty="0"/>
              <a:t>Discuss: What role should humans play in editing?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2662</Words>
  <Application>Microsoft Office PowerPoint</Application>
  <PresentationFormat>On-screen Show (4:3)</PresentationFormat>
  <Paragraphs>338</Paragraphs>
  <Slides>74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8" baseType="lpstr">
      <vt:lpstr>Aptos</vt:lpstr>
      <vt:lpstr>Arial</vt:lpstr>
      <vt:lpstr>Calibri</vt:lpstr>
      <vt:lpstr>Office Theme</vt:lpstr>
      <vt:lpstr>Creative AI</vt:lpstr>
      <vt:lpstr>What is Creativity?</vt:lpstr>
      <vt:lpstr>Human vs AI Creativity</vt:lpstr>
      <vt:lpstr>Why Study Creativity in AI?</vt:lpstr>
      <vt:lpstr>What is Generative AI?</vt:lpstr>
      <vt:lpstr>Generative AI Process</vt:lpstr>
      <vt:lpstr>Traditional Programming vs Generative AI</vt:lpstr>
      <vt:lpstr>Applications in Business Creativity</vt:lpstr>
      <vt:lpstr>Interactive: Generate a Slogan</vt:lpstr>
      <vt:lpstr>Creative AI in Visual Arts</vt:lpstr>
      <vt:lpstr>Example: Canva AI</vt:lpstr>
      <vt:lpstr>Interactive: Spot the AI Art</vt:lpstr>
      <vt:lpstr>Which is Real?</vt:lpstr>
      <vt:lpstr>Creative AI in Writing</vt:lpstr>
      <vt:lpstr>Example: Jasper AI</vt:lpstr>
      <vt:lpstr>Interactive: Generate a Slogan</vt:lpstr>
      <vt:lpstr>Creative AI in Music</vt:lpstr>
      <vt:lpstr>How AI Learns Music</vt:lpstr>
      <vt:lpstr>Pros and Cons for Musicians</vt:lpstr>
      <vt:lpstr>My Sweet Lord</vt:lpstr>
      <vt:lpstr>Creative AI in Video</vt:lpstr>
      <vt:lpstr>Example: Synthesia</vt:lpstr>
      <vt:lpstr>Interactive: Guess the Video Source</vt:lpstr>
      <vt:lpstr>Risks in Creative AI</vt:lpstr>
      <vt:lpstr>Ethical Questions</vt:lpstr>
      <vt:lpstr>Future Outlook of Creative AI</vt:lpstr>
      <vt:lpstr>Wrap-Up</vt:lpstr>
      <vt:lpstr>Reflection Activity</vt:lpstr>
      <vt:lpstr>PowerPoint Presentation</vt:lpstr>
      <vt:lpstr>Wednesday</vt:lpstr>
      <vt:lpstr>Case Study: Coca-Cola Advertising</vt:lpstr>
      <vt:lpstr>Advertising Before AI</vt:lpstr>
      <vt:lpstr>Advertising After AI</vt:lpstr>
      <vt:lpstr>Discussion: AI in Ads</vt:lpstr>
      <vt:lpstr>Guided Practice 1: Create a Slogan</vt:lpstr>
      <vt:lpstr>Case Study: Nike and AI in Design</vt:lpstr>
      <vt:lpstr>Benefits for Product Design</vt:lpstr>
      <vt:lpstr>Challenges in Product Design</vt:lpstr>
      <vt:lpstr>Guided Practice 2: Brainstorm Products</vt:lpstr>
      <vt:lpstr>Case Study: Netflix Entertainment</vt:lpstr>
      <vt:lpstr>Entertainment Benefits</vt:lpstr>
      <vt:lpstr>Entertainment Risks</vt:lpstr>
      <vt:lpstr>Discussion: AI in Entertainment</vt:lpstr>
      <vt:lpstr>Occupations Affected by Creative AI</vt:lpstr>
      <vt:lpstr>New Skills Needed</vt:lpstr>
      <vt:lpstr>Case: Graphic Designers</vt:lpstr>
      <vt:lpstr>Case: Copywriters</vt:lpstr>
      <vt:lpstr>Case: Musicians</vt:lpstr>
      <vt:lpstr>Case: Video Producers</vt:lpstr>
      <vt:lpstr>Future Trends in Creative AI</vt:lpstr>
      <vt:lpstr>Stop and Consider</vt:lpstr>
      <vt:lpstr>Wrap-Up: Case Studies</vt:lpstr>
      <vt:lpstr>Reflection Activity</vt:lpstr>
      <vt:lpstr>PowerPoint Presentation</vt:lpstr>
      <vt:lpstr>Friday</vt:lpstr>
      <vt:lpstr>Lab Introduction</vt:lpstr>
      <vt:lpstr>Step 1: Form Groups</vt:lpstr>
      <vt:lpstr>Step 2: Choose a Scenario</vt:lpstr>
      <vt:lpstr>Scenario Brainstorm</vt:lpstr>
      <vt:lpstr>Step 3: Generate a Slogan</vt:lpstr>
      <vt:lpstr>Slogan Review</vt:lpstr>
      <vt:lpstr>Step 4: Create Ad Copy</vt:lpstr>
      <vt:lpstr>Ad Copy Review</vt:lpstr>
      <vt:lpstr>Step 5: Generate Visuals</vt:lpstr>
      <vt:lpstr>Visual Selection</vt:lpstr>
      <vt:lpstr>Step 6: Optional Music</vt:lpstr>
      <vt:lpstr>Step 7: Assemble Campaign</vt:lpstr>
      <vt:lpstr>Step 8: Prepare to Present</vt:lpstr>
      <vt:lpstr>Step 9: Group Presentations</vt:lpstr>
      <vt:lpstr>Reflection Questions</vt:lpstr>
      <vt:lpstr>Risks and Limits</vt:lpstr>
      <vt:lpstr>Future Outlook</vt:lpstr>
      <vt:lpstr>Lab Wrap-Up</vt:lpstr>
      <vt:lpstr>Assignment Reminder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Paulson, Patrick G</dc:creator>
  <cp:keywords/>
  <dc:description>generated using python-pptx</dc:description>
  <cp:lastModifiedBy>Lawrence Schrenk</cp:lastModifiedBy>
  <cp:revision>4</cp:revision>
  <dcterms:created xsi:type="dcterms:W3CDTF">2013-01-27T09:14:16Z</dcterms:created>
  <dcterms:modified xsi:type="dcterms:W3CDTF">2025-11-22T16:26:41Z</dcterms:modified>
  <cp:category/>
</cp:coreProperties>
</file>